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rimson Roman" panose="02030503060406020304" pitchFamily="18" charset="0"/>
      <p:regular r:id="rId9"/>
    </p:embeddedFont>
    <p:embeddedFont>
      <p:font typeface="Crimson Roman Bold" panose="02000703000000000000" pitchFamily="2" charset="0"/>
      <p:regular r:id="rId10"/>
      <p:bold r:id="rId11"/>
    </p:embeddedFont>
    <p:embeddedFont>
      <p:font typeface="Crimson Roman Italics" panose="02000503000000000000" pitchFamily="2" charset="0"/>
      <p:regular r:id="rId12"/>
      <p: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13" autoAdjust="0"/>
  </p:normalViewPr>
  <p:slideViewPr>
    <p:cSldViewPr>
      <p:cViewPr varScale="1">
        <p:scale>
          <a:sx n="80" d="100"/>
          <a:sy n="80" d="100"/>
        </p:scale>
        <p:origin x="28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7649" y="2568546"/>
            <a:ext cx="15852702" cy="257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6"/>
              </a:lnSpc>
            </a:pPr>
            <a:r>
              <a:rPr lang="en-US" sz="9126">
                <a:solidFill>
                  <a:srgbClr val="D49E26"/>
                </a:solidFill>
                <a:latin typeface="Crimson Roman"/>
                <a:ea typeface="Crimson Roman"/>
                <a:cs typeface="Crimson Roman"/>
                <a:sym typeface="Crimson Roman"/>
              </a:rPr>
              <a:t>НАВЧАЛЬНА “КЛІНІЧНА” ПРАКТИКА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13337941" y="5086872"/>
            <a:ext cx="7284632" cy="5946909"/>
          </a:xfrm>
          <a:custGeom>
            <a:avLst/>
            <a:gdLst/>
            <a:ahLst/>
            <a:cxnLst/>
            <a:rect l="l" t="t" r="r" b="b"/>
            <a:pathLst>
              <a:path w="7284632" h="5946909">
                <a:moveTo>
                  <a:pt x="0" y="0"/>
                </a:moveTo>
                <a:lnTo>
                  <a:pt x="7284632" y="0"/>
                </a:lnTo>
                <a:lnTo>
                  <a:pt x="7284632" y="5946909"/>
                </a:lnTo>
                <a:lnTo>
                  <a:pt x="0" y="5946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 rot="5400000">
            <a:off x="-2966719" y="-1029396"/>
            <a:ext cx="8536036" cy="6968510"/>
          </a:xfrm>
          <a:custGeom>
            <a:avLst/>
            <a:gdLst/>
            <a:ahLst/>
            <a:cxnLst/>
            <a:rect l="l" t="t" r="r" b="b"/>
            <a:pathLst>
              <a:path w="8536036" h="6968510">
                <a:moveTo>
                  <a:pt x="0" y="0"/>
                </a:moveTo>
                <a:lnTo>
                  <a:pt x="8536037" y="0"/>
                </a:lnTo>
                <a:lnTo>
                  <a:pt x="8536037" y="6968510"/>
                </a:lnTo>
                <a:lnTo>
                  <a:pt x="0" y="6968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 rot="-6495484">
            <a:off x="-2219654" y="1972759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8" y="0"/>
                </a:lnTo>
                <a:lnTo>
                  <a:pt x="7358178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 rot="4700908">
            <a:off x="13301167" y="2610905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6"/>
                </a:lnTo>
                <a:lnTo>
                  <a:pt x="0" y="19131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TextBox 7"/>
          <p:cNvSpPr txBox="1"/>
          <p:nvPr/>
        </p:nvSpPr>
        <p:spPr>
          <a:xfrm>
            <a:off x="0" y="6911671"/>
            <a:ext cx="6986590" cy="303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4226" b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Виконала:</a:t>
            </a:r>
          </a:p>
          <a:p>
            <a:pPr algn="ctr">
              <a:lnSpc>
                <a:spcPts val="4226"/>
              </a:lnSpc>
            </a:pPr>
            <a:r>
              <a:rPr lang="en-US" sz="4226" i="1">
                <a:solidFill>
                  <a:srgbClr val="000000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Студентка 331 групи</a:t>
            </a:r>
          </a:p>
          <a:p>
            <a:pPr algn="ctr">
              <a:lnSpc>
                <a:spcPts val="4226"/>
              </a:lnSpc>
            </a:pPr>
            <a:r>
              <a:rPr lang="en-US" sz="4226" i="1">
                <a:solidFill>
                  <a:srgbClr val="000000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Сацута Лариса </a:t>
            </a:r>
          </a:p>
          <a:p>
            <a:pPr algn="ctr">
              <a:lnSpc>
                <a:spcPts val="4226"/>
              </a:lnSpc>
            </a:pPr>
            <a:r>
              <a:rPr lang="en-US" sz="4226" b="1">
                <a:solidFill>
                  <a:srgbClr val="000000"/>
                </a:solidFill>
                <a:latin typeface="Crimson Roman Bold"/>
                <a:ea typeface="Crimson Roman Bold"/>
                <a:cs typeface="Crimson Roman Bold"/>
                <a:sym typeface="Crimson Roman Bold"/>
              </a:rPr>
              <a:t>Керівник практики: </a:t>
            </a:r>
          </a:p>
          <a:p>
            <a:pPr algn="ctr">
              <a:lnSpc>
                <a:spcPts val="4226"/>
              </a:lnSpc>
              <a:spcBef>
                <a:spcPct val="0"/>
              </a:spcBef>
            </a:pPr>
            <a:r>
              <a:rPr lang="en-US" sz="4226" i="1">
                <a:solidFill>
                  <a:srgbClr val="000000"/>
                </a:solidFill>
                <a:latin typeface="Crimson Roman Italics"/>
                <a:ea typeface="Crimson Roman Italics"/>
                <a:cs typeface="Crimson Roman Italics"/>
                <a:sym typeface="Crimson Roman Italics"/>
              </a:rPr>
              <a:t>Васильєва Н.О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7460" y="7741862"/>
            <a:ext cx="6235304" cy="5090276"/>
          </a:xfrm>
          <a:custGeom>
            <a:avLst/>
            <a:gdLst/>
            <a:ahLst/>
            <a:cxnLst/>
            <a:rect l="l" t="t" r="r" b="b"/>
            <a:pathLst>
              <a:path w="6235304" h="5090276">
                <a:moveTo>
                  <a:pt x="0" y="0"/>
                </a:moveTo>
                <a:lnTo>
                  <a:pt x="6235304" y="0"/>
                </a:lnTo>
                <a:lnTo>
                  <a:pt x="6235304" y="5090276"/>
                </a:lnTo>
                <a:lnTo>
                  <a:pt x="0" y="509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 rot="-10800000">
            <a:off x="13518549" y="-2545138"/>
            <a:ext cx="6235304" cy="5090276"/>
          </a:xfrm>
          <a:custGeom>
            <a:avLst/>
            <a:gdLst/>
            <a:ahLst/>
            <a:cxnLst/>
            <a:rect l="l" t="t" r="r" b="b"/>
            <a:pathLst>
              <a:path w="6235304" h="5090276">
                <a:moveTo>
                  <a:pt x="0" y="0"/>
                </a:moveTo>
                <a:lnTo>
                  <a:pt x="6235305" y="0"/>
                </a:lnTo>
                <a:lnTo>
                  <a:pt x="6235305" y="5090276"/>
                </a:lnTo>
                <a:lnTo>
                  <a:pt x="0" y="5090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 rot="4700908">
            <a:off x="13422610" y="-494605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 rot="-6495484">
            <a:off x="-2082073" y="8643738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5611932" y="3841726"/>
            <a:ext cx="7678101" cy="5758576"/>
          </a:xfrm>
          <a:custGeom>
            <a:avLst/>
            <a:gdLst/>
            <a:ahLst/>
            <a:cxnLst/>
            <a:rect l="l" t="t" r="r" b="b"/>
            <a:pathLst>
              <a:path w="7678101" h="5758576">
                <a:moveTo>
                  <a:pt x="0" y="0"/>
                </a:moveTo>
                <a:lnTo>
                  <a:pt x="7678101" y="0"/>
                </a:lnTo>
                <a:lnTo>
                  <a:pt x="7678101" y="5758575"/>
                </a:lnTo>
                <a:lnTo>
                  <a:pt x="0" y="57585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>
            <a:off x="0" y="1410689"/>
            <a:ext cx="5383332" cy="5492501"/>
          </a:xfrm>
          <a:custGeom>
            <a:avLst/>
            <a:gdLst/>
            <a:ahLst/>
            <a:cxnLst/>
            <a:rect l="l" t="t" r="r" b="b"/>
            <a:pathLst>
              <a:path w="5383332" h="5492501">
                <a:moveTo>
                  <a:pt x="0" y="0"/>
                </a:moveTo>
                <a:lnTo>
                  <a:pt x="5383332" y="0"/>
                </a:lnTo>
                <a:lnTo>
                  <a:pt x="5383332" y="5492501"/>
                </a:lnTo>
                <a:lnTo>
                  <a:pt x="0" y="54925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0683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>
            <a:off x="13518549" y="1079944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TextBox 9"/>
          <p:cNvSpPr txBox="1"/>
          <p:nvPr/>
        </p:nvSpPr>
        <p:spPr>
          <a:xfrm>
            <a:off x="3027372" y="167933"/>
            <a:ext cx="12697569" cy="97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ТОВ реабілітаційний центр “Реалайв”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01554" y="-3213685"/>
            <a:ext cx="6235304" cy="5090276"/>
          </a:xfrm>
          <a:custGeom>
            <a:avLst/>
            <a:gdLst/>
            <a:ahLst/>
            <a:cxnLst/>
            <a:rect l="l" t="t" r="r" b="b"/>
            <a:pathLst>
              <a:path w="6235304" h="5090276">
                <a:moveTo>
                  <a:pt x="0" y="0"/>
                </a:moveTo>
                <a:lnTo>
                  <a:pt x="6235304" y="0"/>
                </a:lnTo>
                <a:lnTo>
                  <a:pt x="6235304" y="5090276"/>
                </a:lnTo>
                <a:lnTo>
                  <a:pt x="0" y="509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 rot="-6495484">
            <a:off x="-1962992" y="-1880488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6"/>
                </a:lnTo>
                <a:lnTo>
                  <a:pt x="0" y="1913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195708" y="280214"/>
            <a:ext cx="8685329" cy="5502666"/>
          </a:xfrm>
          <a:custGeom>
            <a:avLst/>
            <a:gdLst/>
            <a:ahLst/>
            <a:cxnLst/>
            <a:rect l="l" t="t" r="r" b="b"/>
            <a:pathLst>
              <a:path w="8685329" h="5502666">
                <a:moveTo>
                  <a:pt x="0" y="0"/>
                </a:moveTo>
                <a:lnTo>
                  <a:pt x="8685329" y="0"/>
                </a:lnTo>
                <a:lnTo>
                  <a:pt x="8685329" y="5502667"/>
                </a:lnTo>
                <a:lnTo>
                  <a:pt x="0" y="5502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8378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491085" y="5915495"/>
            <a:ext cx="3704566" cy="4183551"/>
          </a:xfrm>
          <a:custGeom>
            <a:avLst/>
            <a:gdLst/>
            <a:ahLst/>
            <a:cxnLst/>
            <a:rect l="l" t="t" r="r" b="b"/>
            <a:pathLst>
              <a:path w="3704566" h="4183551">
                <a:moveTo>
                  <a:pt x="0" y="0"/>
                </a:moveTo>
                <a:lnTo>
                  <a:pt x="3704567" y="0"/>
                </a:lnTo>
                <a:lnTo>
                  <a:pt x="3704567" y="4183550"/>
                </a:lnTo>
                <a:lnTo>
                  <a:pt x="0" y="41835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8606" r="-45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13409784" y="280214"/>
            <a:ext cx="4876015" cy="5502666"/>
          </a:xfrm>
          <a:custGeom>
            <a:avLst/>
            <a:gdLst/>
            <a:ahLst/>
            <a:cxnLst/>
            <a:rect l="l" t="t" r="r" b="b"/>
            <a:pathLst>
              <a:path w="4876015" h="5502666">
                <a:moveTo>
                  <a:pt x="0" y="0"/>
                </a:moveTo>
                <a:lnTo>
                  <a:pt x="4876016" y="0"/>
                </a:lnTo>
                <a:lnTo>
                  <a:pt x="4876016" y="5502667"/>
                </a:lnTo>
                <a:lnTo>
                  <a:pt x="0" y="55026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814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>
            <a:off x="4538373" y="6109748"/>
            <a:ext cx="5060059" cy="3795044"/>
          </a:xfrm>
          <a:custGeom>
            <a:avLst/>
            <a:gdLst/>
            <a:ahLst/>
            <a:cxnLst/>
            <a:rect l="l" t="t" r="r" b="b"/>
            <a:pathLst>
              <a:path w="5060059" h="3795044">
                <a:moveTo>
                  <a:pt x="0" y="0"/>
                </a:moveTo>
                <a:lnTo>
                  <a:pt x="5060058" y="0"/>
                </a:lnTo>
                <a:lnTo>
                  <a:pt x="5060058" y="3795044"/>
                </a:lnTo>
                <a:lnTo>
                  <a:pt x="0" y="37950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>
            <a:off x="9144000" y="280214"/>
            <a:ext cx="4127000" cy="5502666"/>
          </a:xfrm>
          <a:custGeom>
            <a:avLst/>
            <a:gdLst/>
            <a:ahLst/>
            <a:cxnLst/>
            <a:rect l="l" t="t" r="r" b="b"/>
            <a:pathLst>
              <a:path w="4127000" h="5502666">
                <a:moveTo>
                  <a:pt x="0" y="0"/>
                </a:moveTo>
                <a:lnTo>
                  <a:pt x="4127000" y="0"/>
                </a:lnTo>
                <a:lnTo>
                  <a:pt x="4127000" y="5502667"/>
                </a:lnTo>
                <a:lnTo>
                  <a:pt x="0" y="5502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Freeform 9"/>
          <p:cNvSpPr/>
          <p:nvPr/>
        </p:nvSpPr>
        <p:spPr>
          <a:xfrm>
            <a:off x="9893800" y="5915495"/>
            <a:ext cx="4111024" cy="4183551"/>
          </a:xfrm>
          <a:custGeom>
            <a:avLst/>
            <a:gdLst/>
            <a:ahLst/>
            <a:cxnLst/>
            <a:rect l="l" t="t" r="r" b="b"/>
            <a:pathLst>
              <a:path w="4111024" h="4183551">
                <a:moveTo>
                  <a:pt x="0" y="0"/>
                </a:moveTo>
                <a:lnTo>
                  <a:pt x="4111024" y="0"/>
                </a:lnTo>
                <a:lnTo>
                  <a:pt x="4111024" y="4183550"/>
                </a:lnTo>
                <a:lnTo>
                  <a:pt x="0" y="4183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1151" r="-9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0" name="Freeform 10"/>
          <p:cNvSpPr/>
          <p:nvPr/>
        </p:nvSpPr>
        <p:spPr>
          <a:xfrm>
            <a:off x="14300192" y="5963966"/>
            <a:ext cx="3690135" cy="4086607"/>
          </a:xfrm>
          <a:custGeom>
            <a:avLst/>
            <a:gdLst/>
            <a:ahLst/>
            <a:cxnLst/>
            <a:rect l="l" t="t" r="r" b="b"/>
            <a:pathLst>
              <a:path w="3690135" h="4086607">
                <a:moveTo>
                  <a:pt x="0" y="0"/>
                </a:moveTo>
                <a:lnTo>
                  <a:pt x="3690136" y="0"/>
                </a:lnTo>
                <a:lnTo>
                  <a:pt x="3690136" y="4086607"/>
                </a:lnTo>
                <a:lnTo>
                  <a:pt x="0" y="40866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0198" b="-10198"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4897210" y="-933172"/>
            <a:ext cx="4408980" cy="3599331"/>
          </a:xfrm>
          <a:custGeom>
            <a:avLst/>
            <a:gdLst/>
            <a:ahLst/>
            <a:cxnLst/>
            <a:rect l="l" t="t" r="r" b="b"/>
            <a:pathLst>
              <a:path w="4408980" h="3599331">
                <a:moveTo>
                  <a:pt x="0" y="0"/>
                </a:moveTo>
                <a:lnTo>
                  <a:pt x="4408979" y="0"/>
                </a:lnTo>
                <a:lnTo>
                  <a:pt x="4408979" y="3599330"/>
                </a:lnTo>
                <a:lnTo>
                  <a:pt x="0" y="3599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 rot="4700908">
            <a:off x="12732497" y="-624001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6"/>
                </a:lnTo>
                <a:lnTo>
                  <a:pt x="0" y="1913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4628451" y="6337270"/>
            <a:ext cx="3476143" cy="3609247"/>
          </a:xfrm>
          <a:custGeom>
            <a:avLst/>
            <a:gdLst/>
            <a:ahLst/>
            <a:cxnLst/>
            <a:rect l="l" t="t" r="r" b="b"/>
            <a:pathLst>
              <a:path w="3476143" h="3609247">
                <a:moveTo>
                  <a:pt x="0" y="0"/>
                </a:moveTo>
                <a:lnTo>
                  <a:pt x="3476143" y="0"/>
                </a:lnTo>
                <a:lnTo>
                  <a:pt x="3476143" y="3609247"/>
                </a:lnTo>
                <a:lnTo>
                  <a:pt x="0" y="36092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841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13118581" y="3637345"/>
            <a:ext cx="4991885" cy="5817491"/>
          </a:xfrm>
          <a:custGeom>
            <a:avLst/>
            <a:gdLst/>
            <a:ahLst/>
            <a:cxnLst/>
            <a:rect l="l" t="t" r="r" b="b"/>
            <a:pathLst>
              <a:path w="4991885" h="5817491">
                <a:moveTo>
                  <a:pt x="0" y="0"/>
                </a:moveTo>
                <a:lnTo>
                  <a:pt x="4991885" y="0"/>
                </a:lnTo>
                <a:lnTo>
                  <a:pt x="4991885" y="5817491"/>
                </a:lnTo>
                <a:lnTo>
                  <a:pt x="0" y="58174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935" b="-1776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8227037" y="3158791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>
            <a:off x="0" y="3058502"/>
            <a:ext cx="4549392" cy="6396334"/>
          </a:xfrm>
          <a:custGeom>
            <a:avLst/>
            <a:gdLst/>
            <a:ahLst/>
            <a:cxnLst/>
            <a:rect l="l" t="t" r="r" b="b"/>
            <a:pathLst>
              <a:path w="4549392" h="6396334">
                <a:moveTo>
                  <a:pt x="0" y="0"/>
                </a:moveTo>
                <a:lnTo>
                  <a:pt x="4549392" y="0"/>
                </a:lnTo>
                <a:lnTo>
                  <a:pt x="4549392" y="6396334"/>
                </a:lnTo>
                <a:lnTo>
                  <a:pt x="0" y="6396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>
            <a:off x="4646072" y="2274971"/>
            <a:ext cx="3476143" cy="3474785"/>
          </a:xfrm>
          <a:custGeom>
            <a:avLst/>
            <a:gdLst/>
            <a:ahLst/>
            <a:cxnLst/>
            <a:rect l="l" t="t" r="r" b="b"/>
            <a:pathLst>
              <a:path w="3476143" h="3474785">
                <a:moveTo>
                  <a:pt x="0" y="0"/>
                </a:moveTo>
                <a:lnTo>
                  <a:pt x="3476143" y="0"/>
                </a:lnTo>
                <a:lnTo>
                  <a:pt x="3476143" y="3474786"/>
                </a:lnTo>
                <a:lnTo>
                  <a:pt x="0" y="347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28667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TextBox 9"/>
          <p:cNvSpPr txBox="1"/>
          <p:nvPr/>
        </p:nvSpPr>
        <p:spPr>
          <a:xfrm>
            <a:off x="1792567" y="565328"/>
            <a:ext cx="14453542" cy="120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  <a:spcBef>
                <a:spcPct val="0"/>
              </a:spcBef>
            </a:pPr>
            <a:r>
              <a:rPr lang="en-US" sz="4226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ОПАНУВАННЯ НАВИЧОК ФІЗИЧНОГО ТЕРАПЕВТА ТА ЕРГОТЕРАПЕВТА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872727" y="8013183"/>
            <a:ext cx="5570599" cy="4547634"/>
          </a:xfrm>
          <a:custGeom>
            <a:avLst/>
            <a:gdLst/>
            <a:ahLst/>
            <a:cxnLst/>
            <a:rect l="l" t="t" r="r" b="b"/>
            <a:pathLst>
              <a:path w="5570599" h="4547634">
                <a:moveTo>
                  <a:pt x="5570599" y="0"/>
                </a:moveTo>
                <a:lnTo>
                  <a:pt x="0" y="0"/>
                </a:lnTo>
                <a:lnTo>
                  <a:pt x="0" y="4547634"/>
                </a:lnTo>
                <a:lnTo>
                  <a:pt x="5570599" y="4547634"/>
                </a:lnTo>
                <a:lnTo>
                  <a:pt x="55705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 rot="4700908">
            <a:off x="14460031" y="7285373"/>
            <a:ext cx="5598538" cy="1455620"/>
          </a:xfrm>
          <a:custGeom>
            <a:avLst/>
            <a:gdLst/>
            <a:ahLst/>
            <a:cxnLst/>
            <a:rect l="l" t="t" r="r" b="b"/>
            <a:pathLst>
              <a:path w="5598538" h="1455620">
                <a:moveTo>
                  <a:pt x="0" y="0"/>
                </a:moveTo>
                <a:lnTo>
                  <a:pt x="5598538" y="0"/>
                </a:lnTo>
                <a:lnTo>
                  <a:pt x="5598538" y="1455620"/>
                </a:lnTo>
                <a:lnTo>
                  <a:pt x="0" y="1455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133799" y="1349078"/>
            <a:ext cx="6306567" cy="4406713"/>
          </a:xfrm>
          <a:custGeom>
            <a:avLst/>
            <a:gdLst/>
            <a:ahLst/>
            <a:cxnLst/>
            <a:rect l="l" t="t" r="r" b="b"/>
            <a:pathLst>
              <a:path w="6306567" h="4406713">
                <a:moveTo>
                  <a:pt x="0" y="0"/>
                </a:moveTo>
                <a:lnTo>
                  <a:pt x="6306566" y="0"/>
                </a:lnTo>
                <a:lnTo>
                  <a:pt x="6306566" y="4406714"/>
                </a:lnTo>
                <a:lnTo>
                  <a:pt x="0" y="4406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11409174" y="1349078"/>
            <a:ext cx="6389331" cy="4520452"/>
          </a:xfrm>
          <a:custGeom>
            <a:avLst/>
            <a:gdLst/>
            <a:ahLst/>
            <a:cxnLst/>
            <a:rect l="l" t="t" r="r" b="b"/>
            <a:pathLst>
              <a:path w="6389331" h="4520452">
                <a:moveTo>
                  <a:pt x="0" y="0"/>
                </a:moveTo>
                <a:lnTo>
                  <a:pt x="6389331" y="0"/>
                </a:lnTo>
                <a:lnTo>
                  <a:pt x="6389331" y="4520452"/>
                </a:lnTo>
                <a:lnTo>
                  <a:pt x="0" y="45204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5312836" y="5755792"/>
            <a:ext cx="6392294" cy="4362740"/>
          </a:xfrm>
          <a:custGeom>
            <a:avLst/>
            <a:gdLst/>
            <a:ahLst/>
            <a:cxnLst/>
            <a:rect l="l" t="t" r="r" b="b"/>
            <a:pathLst>
              <a:path w="6392294" h="4362740">
                <a:moveTo>
                  <a:pt x="0" y="0"/>
                </a:moveTo>
                <a:lnTo>
                  <a:pt x="6392293" y="0"/>
                </a:lnTo>
                <a:lnTo>
                  <a:pt x="6392293" y="4362740"/>
                </a:lnTo>
                <a:lnTo>
                  <a:pt x="0" y="4362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TextBox 7"/>
          <p:cNvSpPr txBox="1"/>
          <p:nvPr/>
        </p:nvSpPr>
        <p:spPr>
          <a:xfrm>
            <a:off x="1717997" y="679747"/>
            <a:ext cx="14852005" cy="669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  <a:spcBef>
                <a:spcPct val="0"/>
              </a:spcBef>
            </a:pPr>
            <a:r>
              <a:rPr lang="en-US" sz="4226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ПРОХОДЖЕННЯ КУРСІВ НА ПЛАТФОРМІ PHYSIOPEDIAPLUS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602660" y="-921565"/>
            <a:ext cx="8536036" cy="6968510"/>
          </a:xfrm>
          <a:custGeom>
            <a:avLst/>
            <a:gdLst/>
            <a:ahLst/>
            <a:cxnLst/>
            <a:rect l="l" t="t" r="r" b="b"/>
            <a:pathLst>
              <a:path w="8536036" h="6968510">
                <a:moveTo>
                  <a:pt x="0" y="0"/>
                </a:moveTo>
                <a:lnTo>
                  <a:pt x="8536036" y="0"/>
                </a:lnTo>
                <a:lnTo>
                  <a:pt x="8536036" y="6968509"/>
                </a:lnTo>
                <a:lnTo>
                  <a:pt x="0" y="696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 rot="-5778055">
            <a:off x="-2650389" y="6219141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8" y="0"/>
                </a:lnTo>
                <a:lnTo>
                  <a:pt x="7358178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>
            <a:off x="147997" y="1462557"/>
            <a:ext cx="4021870" cy="5139770"/>
          </a:xfrm>
          <a:custGeom>
            <a:avLst/>
            <a:gdLst/>
            <a:ahLst/>
            <a:cxnLst/>
            <a:rect l="l" t="t" r="r" b="b"/>
            <a:pathLst>
              <a:path w="4021870" h="5139770">
                <a:moveTo>
                  <a:pt x="0" y="0"/>
                </a:moveTo>
                <a:lnTo>
                  <a:pt x="4021870" y="0"/>
                </a:lnTo>
                <a:lnTo>
                  <a:pt x="4021870" y="5139770"/>
                </a:lnTo>
                <a:lnTo>
                  <a:pt x="0" y="5139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2963148" y="4593590"/>
            <a:ext cx="3999621" cy="5693410"/>
          </a:xfrm>
          <a:custGeom>
            <a:avLst/>
            <a:gdLst/>
            <a:ahLst/>
            <a:cxnLst/>
            <a:rect l="l" t="t" r="r" b="b"/>
            <a:pathLst>
              <a:path w="3999621" h="5693410">
                <a:moveTo>
                  <a:pt x="0" y="0"/>
                </a:moveTo>
                <a:lnTo>
                  <a:pt x="3999621" y="0"/>
                </a:lnTo>
                <a:lnTo>
                  <a:pt x="3999621" y="5693410"/>
                </a:lnTo>
                <a:lnTo>
                  <a:pt x="0" y="5693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14454202" y="1284708"/>
            <a:ext cx="3518957" cy="5495468"/>
          </a:xfrm>
          <a:custGeom>
            <a:avLst/>
            <a:gdLst/>
            <a:ahLst/>
            <a:cxnLst/>
            <a:rect l="l" t="t" r="r" b="b"/>
            <a:pathLst>
              <a:path w="3518957" h="5495468">
                <a:moveTo>
                  <a:pt x="0" y="0"/>
                </a:moveTo>
                <a:lnTo>
                  <a:pt x="3518957" y="0"/>
                </a:lnTo>
                <a:lnTo>
                  <a:pt x="3518957" y="5495468"/>
                </a:lnTo>
                <a:lnTo>
                  <a:pt x="0" y="54954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937" b="-1567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>
            <a:off x="6844995" y="1713945"/>
            <a:ext cx="4629029" cy="5759290"/>
          </a:xfrm>
          <a:custGeom>
            <a:avLst/>
            <a:gdLst/>
            <a:ahLst/>
            <a:cxnLst/>
            <a:rect l="l" t="t" r="r" b="b"/>
            <a:pathLst>
              <a:path w="4629029" h="5759290">
                <a:moveTo>
                  <a:pt x="0" y="0"/>
                </a:moveTo>
                <a:lnTo>
                  <a:pt x="4629029" y="0"/>
                </a:lnTo>
                <a:lnTo>
                  <a:pt x="4629029" y="5759290"/>
                </a:lnTo>
                <a:lnTo>
                  <a:pt x="0" y="57592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>
            <a:off x="11474024" y="5270364"/>
            <a:ext cx="3280897" cy="4780907"/>
          </a:xfrm>
          <a:custGeom>
            <a:avLst/>
            <a:gdLst/>
            <a:ahLst/>
            <a:cxnLst/>
            <a:rect l="l" t="t" r="r" b="b"/>
            <a:pathLst>
              <a:path w="3280897" h="4780907">
                <a:moveTo>
                  <a:pt x="0" y="0"/>
                </a:moveTo>
                <a:lnTo>
                  <a:pt x="3280897" y="0"/>
                </a:lnTo>
                <a:lnTo>
                  <a:pt x="3280897" y="4780907"/>
                </a:lnTo>
                <a:lnTo>
                  <a:pt x="0" y="47809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TextBox 9"/>
          <p:cNvSpPr txBox="1"/>
          <p:nvPr/>
        </p:nvSpPr>
        <p:spPr>
          <a:xfrm>
            <a:off x="3328258" y="561037"/>
            <a:ext cx="10944969" cy="120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4226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СКЛАДАННЯ РЕАБІЛІТАЦІЙНОЇ ПРОГРАМИ  </a:t>
            </a:r>
          </a:p>
          <a:p>
            <a:pPr algn="ctr">
              <a:lnSpc>
                <a:spcPts val="4226"/>
              </a:lnSpc>
              <a:spcBef>
                <a:spcPct val="0"/>
              </a:spcBef>
            </a:pPr>
            <a:r>
              <a:rPr lang="en-US" sz="4226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ТА РОБОТА ЗГІДНО НЕЇ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7460" y="7837112"/>
            <a:ext cx="6235304" cy="5090276"/>
          </a:xfrm>
          <a:custGeom>
            <a:avLst/>
            <a:gdLst/>
            <a:ahLst/>
            <a:cxnLst/>
            <a:rect l="l" t="t" r="r" b="b"/>
            <a:pathLst>
              <a:path w="6235304" h="5090276">
                <a:moveTo>
                  <a:pt x="0" y="0"/>
                </a:moveTo>
                <a:lnTo>
                  <a:pt x="6235304" y="0"/>
                </a:lnTo>
                <a:lnTo>
                  <a:pt x="6235304" y="5090276"/>
                </a:lnTo>
                <a:lnTo>
                  <a:pt x="0" y="509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 rot="-10800000">
            <a:off x="13518549" y="-2640388"/>
            <a:ext cx="6235304" cy="5090276"/>
          </a:xfrm>
          <a:custGeom>
            <a:avLst/>
            <a:gdLst/>
            <a:ahLst/>
            <a:cxnLst/>
            <a:rect l="l" t="t" r="r" b="b"/>
            <a:pathLst>
              <a:path w="6235304" h="5090276">
                <a:moveTo>
                  <a:pt x="0" y="0"/>
                </a:moveTo>
                <a:lnTo>
                  <a:pt x="6235305" y="0"/>
                </a:lnTo>
                <a:lnTo>
                  <a:pt x="6235305" y="5090276"/>
                </a:lnTo>
                <a:lnTo>
                  <a:pt x="0" y="5090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 rot="5400000">
            <a:off x="-2045366" y="10111921"/>
            <a:ext cx="6148131" cy="1598514"/>
          </a:xfrm>
          <a:custGeom>
            <a:avLst/>
            <a:gdLst/>
            <a:ahLst/>
            <a:cxnLst/>
            <a:rect l="l" t="t" r="r" b="b"/>
            <a:pathLst>
              <a:path w="6148131" h="1598514">
                <a:moveTo>
                  <a:pt x="0" y="0"/>
                </a:moveTo>
                <a:lnTo>
                  <a:pt x="6148132" y="0"/>
                </a:lnTo>
                <a:lnTo>
                  <a:pt x="6148132" y="1598514"/>
                </a:lnTo>
                <a:lnTo>
                  <a:pt x="0" y="159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 rot="-5400000">
            <a:off x="14185234" y="-1423435"/>
            <a:ext cx="6148131" cy="1598514"/>
          </a:xfrm>
          <a:custGeom>
            <a:avLst/>
            <a:gdLst/>
            <a:ahLst/>
            <a:cxnLst/>
            <a:rect l="l" t="t" r="r" b="b"/>
            <a:pathLst>
              <a:path w="6148131" h="1598514">
                <a:moveTo>
                  <a:pt x="0" y="0"/>
                </a:moveTo>
                <a:lnTo>
                  <a:pt x="6148132" y="0"/>
                </a:lnTo>
                <a:lnTo>
                  <a:pt x="6148132" y="1598514"/>
                </a:lnTo>
                <a:lnTo>
                  <a:pt x="0" y="159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TextBox 6"/>
          <p:cNvSpPr txBox="1"/>
          <p:nvPr/>
        </p:nvSpPr>
        <p:spPr>
          <a:xfrm>
            <a:off x="2537837" y="3898303"/>
            <a:ext cx="12967036" cy="1924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8"/>
              </a:lnSpc>
              <a:spcBef>
                <a:spcPct val="0"/>
              </a:spcBef>
            </a:pPr>
            <a:r>
              <a:rPr lang="en-US" sz="12258">
                <a:solidFill>
                  <a:srgbClr val="000000"/>
                </a:solidFill>
                <a:latin typeface="Crimson Roman"/>
                <a:ea typeface="Crimson Roman"/>
                <a:cs typeface="Crimson Roman"/>
                <a:sym typeface="Crimson Roman"/>
              </a:rPr>
              <a:t>ДЯКУЮ ЗА УВАГУ!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47</Words>
  <Application>Microsoft Macintosh PowerPoint</Application>
  <PresentationFormat>Произвольный</PresentationFormat>
  <Paragraphs>12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Crimson Roman Bold</vt:lpstr>
      <vt:lpstr>Crimson Roman Italics</vt:lpstr>
      <vt:lpstr>Calibri</vt:lpstr>
      <vt:lpstr>Crimson Roman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НАВЧАЛЬНА “КЛІНІЧНА” ПРАКТИКА</dc:title>
  <cp:lastModifiedBy>Лариса Сацута</cp:lastModifiedBy>
  <cp:revision>1</cp:revision>
  <dcterms:created xsi:type="dcterms:W3CDTF">2006-08-16T00:00:00Z</dcterms:created>
  <dcterms:modified xsi:type="dcterms:W3CDTF">2025-02-21T12:34:39Z</dcterms:modified>
  <dc:identifier>DAGfp0cnERc</dc:identifier>
</cp:coreProperties>
</file>